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photoAlbum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06CE-3A0E-4EE1-A984-112F7239D61D}" type="datetimeFigureOut">
              <a:rPr lang="uk-UA" smtClean="0"/>
              <a:t>17.11.2023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C6B6-58F4-45EB-9B1F-FD499CDAAC8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06CE-3A0E-4EE1-A984-112F7239D61D}" type="datetimeFigureOut">
              <a:rPr lang="uk-UA" smtClean="0"/>
              <a:t>17.11.2023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C6B6-58F4-45EB-9B1F-FD499CDAAC8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06CE-3A0E-4EE1-A984-112F7239D61D}" type="datetimeFigureOut">
              <a:rPr lang="uk-UA" smtClean="0"/>
              <a:t>17.11.2023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C6B6-58F4-45EB-9B1F-FD499CDAAC8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06CE-3A0E-4EE1-A984-112F7239D61D}" type="datetimeFigureOut">
              <a:rPr lang="uk-UA" smtClean="0"/>
              <a:t>17.11.2023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C6B6-58F4-45EB-9B1F-FD499CDAAC8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06CE-3A0E-4EE1-A984-112F7239D61D}" type="datetimeFigureOut">
              <a:rPr lang="uk-UA" smtClean="0"/>
              <a:t>17.11.2023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C6B6-58F4-45EB-9B1F-FD499CDAAC8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06CE-3A0E-4EE1-A984-112F7239D61D}" type="datetimeFigureOut">
              <a:rPr lang="uk-UA" smtClean="0"/>
              <a:t>17.11.2023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C6B6-58F4-45EB-9B1F-FD499CDAAC8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06CE-3A0E-4EE1-A984-112F7239D61D}" type="datetimeFigureOut">
              <a:rPr lang="uk-UA" smtClean="0"/>
              <a:t>17.11.2023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C6B6-58F4-45EB-9B1F-FD499CDAAC8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06CE-3A0E-4EE1-A984-112F7239D61D}" type="datetimeFigureOut">
              <a:rPr lang="uk-UA" smtClean="0"/>
              <a:t>17.11.2023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C6B6-58F4-45EB-9B1F-FD499CDAAC8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06CE-3A0E-4EE1-A984-112F7239D61D}" type="datetimeFigureOut">
              <a:rPr lang="uk-UA" smtClean="0"/>
              <a:t>17.11.2023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C6B6-58F4-45EB-9B1F-FD499CDAAC8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06CE-3A0E-4EE1-A984-112F7239D61D}" type="datetimeFigureOut">
              <a:rPr lang="uk-UA" smtClean="0"/>
              <a:t>17.11.2023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C6B6-58F4-45EB-9B1F-FD499CDAAC8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06CE-3A0E-4EE1-A984-112F7239D61D}" type="datetimeFigureOut">
              <a:rPr lang="uk-UA" smtClean="0"/>
              <a:t>17.11.2023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C6B6-58F4-45EB-9B1F-FD499CDAAC8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406CE-3A0E-4EE1-A984-112F7239D61D}" type="datetimeFigureOut">
              <a:rPr lang="uk-UA" smtClean="0"/>
              <a:t>17.11.2023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6C6B6-58F4-45EB-9B1F-FD499CDAAC8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</cp:revision>
  <dcterms:created xsi:type="dcterms:W3CDTF">2023-11-17T10:14:04Z</dcterms:created>
  <dcterms:modified xsi:type="dcterms:W3CDTF">2023-11-17T10:15:05Z</dcterms:modified>
</cp:coreProperties>
</file>